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4"/>
  </p:notesMasterIdLst>
  <p:sldIdLst>
    <p:sldId id="256" r:id="rId2"/>
    <p:sldId id="277" r:id="rId3"/>
    <p:sldId id="282" r:id="rId4"/>
    <p:sldId id="283" r:id="rId5"/>
    <p:sldId id="284" r:id="rId6"/>
    <p:sldId id="287" r:id="rId7"/>
    <p:sldId id="289" r:id="rId8"/>
    <p:sldId id="262" r:id="rId9"/>
    <p:sldId id="290" r:id="rId10"/>
    <p:sldId id="265" r:id="rId11"/>
    <p:sldId id="291" r:id="rId12"/>
    <p:sldId id="293" r:id="rId13"/>
    <p:sldId id="295" r:id="rId14"/>
    <p:sldId id="294" r:id="rId15"/>
    <p:sldId id="280" r:id="rId16"/>
    <p:sldId id="281" r:id="rId17"/>
    <p:sldId id="268" r:id="rId18"/>
    <p:sldId id="269" r:id="rId19"/>
    <p:sldId id="270" r:id="rId20"/>
    <p:sldId id="298" r:id="rId21"/>
    <p:sldId id="297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7FDE-25C5-4AD5-A3A8-D6D76BB1B8C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0A81-794B-49C2-8928-6B64CF222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0A81-794B-49C2-8928-6B64CF22297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A0DCE-60D8-467A-8797-938E8A133460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93950-DCB0-4299-86BF-C33F7BA36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28FF9-6813-4E3B-A7EA-9B4F541F718C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1317B-1DBB-4C75-92B1-4C56F0D94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4D2E2-78C8-4748-A817-918A28A2E228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B91E9-2262-468E-B6CA-54ACADBC5D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6028504-D892-4EF9-8C5C-E826410042A0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F79F1-B2B1-404E-BDB8-FF2B2A2C4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E53D7-6EA6-4ADF-81FB-73FA47BC8E80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6E82A-9889-43D7-AFEA-71E8B04CF9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7B2D-55AD-4280-B4B4-F64B3C44CD80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57DAE-E303-4EEB-BBC9-758994EC68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419C-B2DD-4AF3-B52A-7F823B6E1A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32BFC-23F2-4B3B-9BF2-36FB77DC8526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0CE3D-6049-4A83-A277-538AC8E35425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3C366-3C3C-4DE4-96B4-EF36F8EE9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20017-6961-4FDA-ADA5-D5042E370F2C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7A3DA-30BE-46F9-8E0A-D3FB1B69D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6A216C9-7F3B-470C-B5B4-92BD452EDE63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DEB859C-290B-47A9-8C9A-DA385EA9A4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4049D-DBEE-4015-933D-60C8B9AEF883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3202D6-1738-49F8-9CD1-3B6C41EEB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AC3F3D-4662-4AF2-A48A-1361C94E0476}" type="datetimeFigureOut">
              <a:rPr lang="ru-RU" smtClean="0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A476B2-9ED1-40A0-9683-C0A95F4A95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Huvashskie%20pesni%20-%20Hitre%20h%20racha%20(iPlayer.fm)%20(1).mp3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foto.cheb.ru/foto/centr/zaliv/foto_cheb_ru_519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nasledie.nbchr.ru/upload/information_system_13/9/item_96/kokel_a_a.jpg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nasledie.nbchr.ru/upload/information_system_9/9/item_95/ivanov_k_v.jpg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nasledie.nbchr.ru/upload/information_system_9/1/item_102/nikolaev_a_g.jp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adimich.narod.ru/UMusPoaa_before1917_4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uvashskie pesni - Hitre h racha 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314" name="Содержимое 8" descr="http://foto.cheb.ru/foto/centr/zaliv/foto_cheb_ru_5191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 t="2834"/>
          <a:stretch>
            <a:fillRect/>
          </a:stretch>
        </p:blipFill>
        <p:spPr>
          <a:xfrm>
            <a:off x="1000100" y="1500174"/>
            <a:ext cx="7092950" cy="3630612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200000"/>
                  </a:schemeClr>
                </a:solidFill>
              </a:rPr>
              <a:t>Чувашский народ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521495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Автор   презентации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Воспитатель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ГБОУ СОШ №1 ДС КВ «Гнёздышко</a:t>
            </a: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» </a:t>
            </a:r>
            <a:r>
              <a:rPr lang="ru-RU" sz="29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г.Кинель</a:t>
            </a:r>
            <a:endParaRPr lang="ru-RU" sz="29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satMod val="20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Козицкая Оксана Юрьевна</a:t>
            </a:r>
            <a:endParaRPr kumimoji="0" lang="ru-RU" sz="42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satMod val="20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1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Женская одежда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" name="Содержимое 5" descr="GwhGZSVUi9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584" y="1524000"/>
            <a:ext cx="3909235" cy="4691082"/>
          </a:xfr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17410" name="Picture 2" descr="http://cs411127.vk.me/v411127497/3aed/da8wHriYE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398277" cy="478630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advTm="617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Головной убор и украшения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Содержимое 8" descr="Головные уборы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786214" cy="2286016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38914" name="Picture 2" descr="Ренессанс Кредит КБ - Реферат на тему возникновения чего-то на Зем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143380"/>
            <a:ext cx="2424613" cy="2296369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8916" name="Picture 4" descr="Национальный костюм Чувашский народный костю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43050"/>
            <a:ext cx="4095778" cy="307183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8918" name="Picture 6" descr="http://im3-tub-ru.yandex.net/i?id=85de4a23dd1fb786bb544ddf9e7d9c54-13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929198"/>
            <a:ext cx="2324100" cy="142875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8920" name="Picture 8" descr="Куклы в народных костюмах 27 Кукла в девичьем костюме Чувашии * Форум о журнальных коллекциях Деагостини, Ашет, Eaglem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857760"/>
            <a:ext cx="1249451" cy="157163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advTm="2682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Мужская одежда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6866" name="Picture 2" descr="Галерея - Категория: Чувашские мужские национальные костюмы - Файл: Мужской чувашский костюм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23" y="1785926"/>
            <a:ext cx="2905183" cy="435437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6868" name="Picture 4" descr="Галерея - Категория: Чувашские мужские национальные костюмы - Файл: Мужской чувашский костюм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1655152" cy="488155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6870" name="Picture 6" descr="Галерея - Категория: Чувашские мужские национальные костюмы - Файл: Мужской чувашский костюм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13066"/>
            <a:ext cx="2857520" cy="428293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advTm="1082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Чувашская  вышивка</a:t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является мощным оберегом !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9938" name="Picture 2" descr="http://cs14102.vk.me/c624427/v624427972/5547/HrZXrizTg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857364"/>
            <a:ext cx="2297672" cy="185259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9940" name="Picture 4" descr="http://cs14102.vk.me/c624427/v624427972/5550/Y7YEyz4bS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2714644" cy="177081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9942" name="Picture 6" descr="http://cs14102.vk.me/c624427/v624427972/5559/GKFP2OfkD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857364"/>
            <a:ext cx="2038228" cy="187962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9944" name="Picture 8" descr="http://cs14102.vk.me/c624427/v624427972/5562/p07fyWkDN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2286016" cy="1964309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9946" name="Picture 10" descr="http://cs14102.vk.me/c624427/v624427972/5596/E42VqahKgz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071942"/>
            <a:ext cx="2600471" cy="192882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9950" name="Picture 14" descr="http://cs14102.vk.me/c624427/v624427972/5574/bWr3NH3vqF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071942"/>
            <a:ext cx="2386274" cy="192403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advTm="8734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</a:rPr>
              <a:t>Обувь</a:t>
            </a:r>
            <a:endParaRPr lang="ru-RU" sz="4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757742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Повседневной обувью были сплетенные из липового лыка лапти (</a:t>
            </a:r>
            <a:r>
              <a:rPr lang="ru-RU" i="1" dirty="0" err="1" smtClean="0"/>
              <a:t>çăпата</a:t>
            </a:r>
            <a:r>
              <a:rPr lang="ru-RU" dirty="0" smtClean="0"/>
              <a:t>), которые верховые чуваши носили с черными суконными онучами, а низовые - с белыми шерстяными или суконными чулками (</a:t>
            </a:r>
            <a:r>
              <a:rPr lang="ru-RU" i="1" dirty="0" err="1" smtClean="0"/>
              <a:t>тăла</a:t>
            </a:r>
            <a:r>
              <a:rPr lang="ru-RU" i="1" dirty="0" smtClean="0"/>
              <a:t> </a:t>
            </a:r>
            <a:r>
              <a:rPr lang="ru-RU" i="1" dirty="0" err="1" smtClean="0"/>
              <a:t>чăлха</a:t>
            </a:r>
            <a:r>
              <a:rPr lang="ru-RU" dirty="0" smtClean="0"/>
              <a:t>). Праздничной обувью являлись кожаные сапоги или башмаки, в верховой группе — высокие сапоги в гармошку. С конца 19 века стали появляться высокие женские кожаные ботинки на шнуровке. Зимней обувью служили белые, серые и черные валенки.</a:t>
            </a:r>
            <a:endParaRPr lang="ru-RU" dirty="0"/>
          </a:p>
        </p:txBody>
      </p:sp>
      <p:pic>
        <p:nvPicPr>
          <p:cNvPr id="35844" name="Picture 4" descr="World Sayings.ru - Загадка: В липовом корытце живое мясо шевелится - разгадка - Нога в лап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71612"/>
            <a:ext cx="2198092" cy="200026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5846" name="Picture 6" descr="Валенки мужские белые, купить в Иваново и Ивановской области, цена 1120.00 РУБ - rosfirm.ru (33443203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14752"/>
            <a:ext cx="1976119" cy="242889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advTm="1236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5dzw3b8eZ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248400" cy="4569559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14348" y="5715016"/>
            <a:ext cx="8056478" cy="8334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Художник Кипарисов П.Г.  «Песня»  1957 год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91528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Картины чувашских художников</a:t>
            </a:r>
            <a:endParaRPr lang="ru-RU" sz="3600" dirty="0"/>
          </a:p>
        </p:txBody>
      </p:sp>
    </p:spTree>
  </p:cSld>
  <p:clrMapOvr>
    <a:masterClrMapping/>
  </p:clrMapOvr>
  <p:transition advTm="12969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g-VAHEztv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46" r="12546"/>
          <a:stretch>
            <a:fillRect/>
          </a:stretch>
        </p:blipFill>
        <p:spPr>
          <a:xfrm>
            <a:off x="1500166" y="428604"/>
            <a:ext cx="6019800" cy="5562600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715016"/>
            <a:ext cx="7929618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Ю.А. Зайцев - "</a:t>
            </a:r>
            <a:r>
              <a:rPr lang="ru-RU" sz="3200" dirty="0" err="1" smtClean="0"/>
              <a:t>Акатуй</a:t>
            </a:r>
            <a:r>
              <a:rPr lang="ru-RU" sz="3200" dirty="0" smtClean="0"/>
              <a:t>", 1935 г</a:t>
            </a:r>
            <a:endParaRPr lang="ru-RU" sz="3200" dirty="0"/>
          </a:p>
        </p:txBody>
      </p:sp>
    </p:spTree>
  </p:cSld>
  <p:clrMapOvr>
    <a:masterClrMapping/>
  </p:clrMapOvr>
  <p:transition advTm="1064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>КОКЕЛЬ АЛЕКСЕЙ АФАНАСЬЕВИЧ.</a:t>
            </a:r>
            <a:endParaRPr lang="ru-RU" sz="2000" dirty="0"/>
          </a:p>
        </p:txBody>
      </p:sp>
      <p:pic>
        <p:nvPicPr>
          <p:cNvPr id="30725" name="Содержимое 6" descr="Кокель Алексей Афанасьевич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2428868"/>
            <a:ext cx="2928938" cy="3286148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9788" y="2500306"/>
            <a:ext cx="4038600" cy="3615222"/>
          </a:xfrm>
        </p:spPr>
        <p:txBody>
          <a:bodyPr/>
          <a:lstStyle/>
          <a:p>
            <a:r>
              <a:rPr lang="ru-RU" dirty="0" smtClean="0"/>
              <a:t>Живописец, график, профессор, первый чувашский художник с академическим образованием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ВЫДАЮЩИЕСЯ ЛЮДИ ЧУВАШИИ.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advTm="1142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Иванов Константин Васильевич (</a:t>
            </a:r>
            <a:r>
              <a:rPr lang="ru-RU" dirty="0" err="1" smtClean="0"/>
              <a:t>Сеспель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1749" name="Содержимое 14" descr="Иванов Константин Васильевич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2428868"/>
            <a:ext cx="2786062" cy="3286125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49788" y="2500306"/>
            <a:ext cx="4038600" cy="3615222"/>
          </a:xfrm>
        </p:spPr>
        <p:txBody>
          <a:bodyPr/>
          <a:lstStyle/>
          <a:p>
            <a:r>
              <a:rPr lang="ru-RU" dirty="0" smtClean="0"/>
              <a:t>Поэт, переводчик, классик чувашской литературы,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автор поэмы «</a:t>
            </a:r>
            <a:r>
              <a:rPr lang="ru-RU" dirty="0" err="1" smtClean="0"/>
              <a:t>Нарспи</a:t>
            </a:r>
            <a:r>
              <a:rPr lang="ru-RU" dirty="0" smtClean="0"/>
              <a:t>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ВЫДАЮЩИЕСЯ ЛЮДИ ЧУВАШИИ.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advTm="7735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Николаев </a:t>
            </a:r>
            <a:r>
              <a:rPr lang="ru-RU" dirty="0" err="1" smtClean="0"/>
              <a:t>Андриян</a:t>
            </a:r>
            <a:r>
              <a:rPr lang="ru-RU" dirty="0" smtClean="0"/>
              <a:t> Григорьевич</a:t>
            </a:r>
            <a:endParaRPr lang="ru-RU" dirty="0"/>
          </a:p>
        </p:txBody>
      </p:sp>
      <p:pic>
        <p:nvPicPr>
          <p:cNvPr id="32773" name="Содержимое 6" descr="Николаев Андриян Григорьевич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14" y="2428868"/>
            <a:ext cx="2316163" cy="3214687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9788" y="2500306"/>
            <a:ext cx="4038600" cy="3615222"/>
          </a:xfrm>
        </p:spPr>
        <p:txBody>
          <a:bodyPr/>
          <a:lstStyle/>
          <a:p>
            <a:r>
              <a:rPr lang="ru-RU" dirty="0" smtClean="0"/>
              <a:t>Летчик-космонавт, генерал-майор авиации, дважды герой Советского Союза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ВЫДАЮЩИЕСЯ ЛЮДИ ЧУВАШИИ.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advTm="912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428728" y="142852"/>
            <a:ext cx="7072362" cy="1357322"/>
          </a:xfrm>
        </p:spPr>
        <p:txBody>
          <a:bodyPr>
            <a:normAutofit fontScale="70000" lnSpcReduction="20000"/>
          </a:bodyPr>
          <a:lstStyle/>
          <a:p>
            <a:pPr marL="53975"/>
            <a:endParaRPr lang="ru-RU" dirty="0" smtClean="0">
              <a:solidFill>
                <a:srgbClr val="FF0000"/>
              </a:solidFill>
            </a:endParaRPr>
          </a:p>
          <a:p>
            <a:pPr marL="53975"/>
            <a:r>
              <a:rPr lang="ru-RU" sz="3900" dirty="0" smtClean="0">
                <a:solidFill>
                  <a:schemeClr val="tx2">
                    <a:lumMod val="90000"/>
                  </a:schemeClr>
                </a:solidFill>
              </a:rPr>
              <a:t>Вас приветствует   хлебосольный  и миролюбивый   чувашский  народ!</a:t>
            </a:r>
          </a:p>
        </p:txBody>
      </p:sp>
      <p:pic>
        <p:nvPicPr>
          <p:cNvPr id="8" name="Содержимое 7" descr="igT3w8xf-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248400" cy="4686300"/>
          </a:xfrm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ransition advTm="5125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>
                    <a:lumMod val="90000"/>
                  </a:schemeClr>
                </a:solidFill>
              </a:rPr>
              <a:t>Тольяттинский   чувашский  ансамбль «</a:t>
            </a:r>
            <a:r>
              <a:rPr lang="ru-RU" sz="3100" dirty="0" err="1" smtClean="0">
                <a:solidFill>
                  <a:schemeClr val="tx2">
                    <a:lumMod val="90000"/>
                  </a:schemeClr>
                </a:solidFill>
              </a:rPr>
              <a:t>Телей</a:t>
            </a:r>
            <a:r>
              <a:rPr lang="ru-RU" sz="3100" dirty="0" smtClean="0">
                <a:solidFill>
                  <a:schemeClr val="tx2">
                    <a:lumMod val="90000"/>
                  </a:schemeClr>
                </a:solidFill>
              </a:rPr>
              <a:t>».</a:t>
            </a:r>
            <a:br>
              <a:rPr lang="ru-RU" sz="31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90000"/>
                  </a:schemeClr>
                </a:solidFill>
              </a:rPr>
              <a:t>Знаменит не только в нашей области , но и в Европе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sred 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096000" cy="45720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1673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5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</a:t>
            </a:r>
            <a:br>
              <a:rPr lang="ru-RU" sz="9600" dirty="0" smtClean="0"/>
            </a:br>
            <a:r>
              <a:rPr lang="ru-RU" sz="9600" dirty="0" smtClean="0"/>
              <a:t>ЗА </a:t>
            </a:r>
            <a:br>
              <a:rPr lang="ru-RU" sz="9600" dirty="0" smtClean="0"/>
            </a:br>
            <a:r>
              <a:rPr lang="ru-RU" sz="9600" dirty="0" smtClean="0"/>
              <a:t>ВНИМАНИЕ.</a:t>
            </a:r>
            <a:endParaRPr lang="ru-RU" sz="9600" dirty="0"/>
          </a:p>
        </p:txBody>
      </p:sp>
    </p:spTree>
  </p:cSld>
  <p:clrMapOvr>
    <a:masterClrMapping/>
  </p:clrMapOvr>
  <p:transition advTm="721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496" y="1600200"/>
            <a:ext cx="4765552" cy="43291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400" dirty="0" smtClean="0"/>
              <a:t> </a:t>
            </a:r>
            <a:r>
              <a:rPr lang="ru-RU" sz="2800" dirty="0" err="1" smtClean="0"/>
              <a:t>Чува́ши</a:t>
            </a:r>
            <a:r>
              <a:rPr lang="ru-RU" sz="2800" dirty="0" smtClean="0"/>
              <a:t> (чуваш. </a:t>
            </a:r>
            <a:r>
              <a:rPr lang="ru-RU" sz="2800" dirty="0" err="1" smtClean="0"/>
              <a:t>чăвашсем</a:t>
            </a:r>
            <a:r>
              <a:rPr lang="ru-RU" sz="2800" dirty="0" smtClean="0"/>
              <a:t>) — тюркский  народ, основное население Чувашской Республики (Россия).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    По результатам переписи 20</a:t>
            </a:r>
            <a:r>
              <a:rPr lang="en-US" sz="2800" dirty="0" smtClean="0"/>
              <a:t>12</a:t>
            </a:r>
            <a:r>
              <a:rPr lang="ru-RU" sz="2800" dirty="0" smtClean="0"/>
              <a:t> года в Российской Федерации насчитывается 1 637 200 чувашей; 889 268 из них живут в самой Чувашской Республике.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tx2">
                    <a:lumMod val="90000"/>
                  </a:schemeClr>
                </a:solidFill>
              </a:rPr>
              <a:t>Численность народа</a:t>
            </a:r>
            <a:endParaRPr lang="ru-RU" sz="4400" b="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4" descr="0_33d11_ac0ea75_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46841"/>
            <a:ext cx="2928958" cy="4125293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1306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22" y="1600200"/>
            <a:ext cx="2836726" cy="4400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Язык — чувашский. Является единственным живым представителем булгарской группы языков. Имеет три диалекта: верховой («окающий»), средненизовой, низовой («укающий»).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   Основное вероисповедание религиозной части чувашей — православное христианство, есть язычники и мусульмане.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57200"/>
            <a:ext cx="7977214" cy="82866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tx2">
                    <a:lumMod val="90000"/>
                  </a:schemeClr>
                </a:solidFill>
              </a:rPr>
              <a:t>Основа народа</a:t>
            </a:r>
            <a:endParaRPr lang="ru-RU" sz="4400" b="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4" descr="9b6879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5143536" cy="3996491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1304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600200"/>
            <a:ext cx="4051172" cy="46148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 присоединения к Русскому государству чуваши были язычниками. В язычестве их существовала система многобожия с верховным богом </a:t>
            </a:r>
            <a:r>
              <a:rPr lang="ru-RU" sz="2000" dirty="0" err="1" smtClean="0"/>
              <a:t>Турă</a:t>
            </a:r>
            <a:r>
              <a:rPr lang="ru-RU" sz="2000" dirty="0" smtClean="0"/>
              <a:t>. Боги делились на добрых и злых. Каждому занятию людей покровительствовал свой бог. традиционная чувашская вера представляла собой сложную систему верований.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57200"/>
            <a:ext cx="8191528" cy="828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0" dirty="0" smtClean="0">
                <a:solidFill>
                  <a:schemeClr val="tx2">
                    <a:lumMod val="90000"/>
                  </a:schemeClr>
                </a:solidFill>
              </a:rPr>
              <a:t>Духовная культура</a:t>
            </a:r>
            <a:endParaRPr lang="ru-RU" sz="4800" b="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4" descr="04-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857440" cy="3559184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1857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1600200"/>
            <a:ext cx="3122478" cy="4400568"/>
          </a:xfrm>
        </p:spPr>
        <p:txBody>
          <a:bodyPr/>
          <a:lstStyle/>
          <a:p>
            <a:r>
              <a:rPr lang="ru-RU" sz="2400" dirty="0" smtClean="0"/>
              <a:t>Характерной чертой чувашской избы (</a:t>
            </a:r>
            <a:r>
              <a:rPr lang="ru-RU" sz="2400" dirty="0" err="1" smtClean="0"/>
              <a:t>пÿрт</a:t>
            </a:r>
            <a:r>
              <a:rPr lang="ru-RU" sz="2400" dirty="0" smtClean="0"/>
              <a:t>) является наличие отделки луковицей вдоль конька крыши и больших въездных ворот (</a:t>
            </a:r>
            <a:r>
              <a:rPr lang="ru-RU" sz="2400" dirty="0" err="1" smtClean="0"/>
              <a:t>мăн</a:t>
            </a:r>
            <a:r>
              <a:rPr lang="ru-RU" sz="2400" dirty="0" smtClean="0"/>
              <a:t> </a:t>
            </a:r>
            <a:r>
              <a:rPr lang="ru-RU" sz="2400" dirty="0" err="1" smtClean="0"/>
              <a:t>алăк</a:t>
            </a:r>
            <a:r>
              <a:rPr lang="ru-RU" sz="2400" dirty="0" smtClean="0"/>
              <a:t>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457200"/>
            <a:ext cx="7905776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tx2">
                    <a:lumMod val="90000"/>
                  </a:schemeClr>
                </a:solidFill>
              </a:rPr>
              <a:t>Жильё</a:t>
            </a:r>
            <a:endParaRPr lang="ru-RU" sz="4800" b="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4" descr="y_4f3560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5042397" cy="3643132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1006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Содержимое 4" descr="http://nasledie.nbchr.ru/images/sumka_iz_lik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428736"/>
            <a:ext cx="2928958" cy="2357454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4429156" cy="471490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>В быту чуваши широко пользовались посудой из бересты – сшивными туесами и кузовками цилиндрической формы.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>Глиняную посуду изготавливали из заранее заготовленной глины.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>Чувашские гончары изготавливали разнообразную посуду: горшки, корчаги , кувшины для молока, для пива, плошки, миски , жаровни, рукомойники 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8120090" cy="6143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200000"/>
                  </a:schemeClr>
                </a:solidFill>
              </a:rPr>
              <a:t>Посуда и утварь</a:t>
            </a:r>
            <a:endParaRPr lang="ru-RU" sz="40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6" name="Рисунок 5" descr="http://nasledie.nbchr.ru/images/gl_posu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571875" cy="2071688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2012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-main-pic" descr="Картинка 46 из 636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663700"/>
            <a:ext cx="5143500" cy="41148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2714644" cy="5000660"/>
          </a:xfrm>
        </p:spPr>
        <p:txBody>
          <a:bodyPr>
            <a:noAutofit/>
          </a:bodyPr>
          <a:lstStyle/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Земледелие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Мельницы 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Животноводство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Охота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Рыболовство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Бортничество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Металлообработка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Обработка  волокна</a:t>
            </a:r>
          </a:p>
          <a:p>
            <a:pPr marL="53975">
              <a:buFont typeface="Wingdings" pitchFamily="2" charset="2"/>
              <a:buChar char="v"/>
            </a:pPr>
            <a:r>
              <a:rPr lang="ru-RU" sz="1400" b="1" dirty="0" smtClean="0"/>
              <a:t>Обработка шерсти и приготовление  шерстяных  изделий.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762900" cy="6857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Народные промыслы</a:t>
            </a: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advTm="1410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72198" y="1285860"/>
            <a:ext cx="2693850" cy="50006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Одежда традиционного типа имела разнообразные формы и варианты. Кроме утилитарного назначения — защиты тела от воздействий наружной среды — она обладала символическими и ритуальными функциями. Материалом для одежды чувашей служили холст, домотканое сукно, покупные ткани, войлок, кожа. Для обуви использовались также липовое лыко, луб, дерево.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0" dirty="0" smtClean="0">
                <a:solidFill>
                  <a:schemeClr val="tx2">
                    <a:lumMod val="90000"/>
                  </a:schemeClr>
                </a:solidFill>
              </a:rPr>
              <a:t>Народный костюм</a:t>
            </a:r>
            <a:endParaRPr lang="ru-RU" sz="4800" b="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 descr="http://cs411127.vk.me/v411127497/3adf/JsPkQUhD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656036" cy="371473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1030" name="Picture 6" descr="Чувашский Национальный Костюм :: discount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1857364"/>
            <a:ext cx="2500330" cy="374757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advTm="18515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460</TotalTime>
  <Words>417</Words>
  <Application>Microsoft Office PowerPoint</Application>
  <PresentationFormat>Экран (4:3)</PresentationFormat>
  <Paragraphs>56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Чувашский народ</vt:lpstr>
      <vt:lpstr>Слайд 2</vt:lpstr>
      <vt:lpstr>Численность народа</vt:lpstr>
      <vt:lpstr>Основа народа</vt:lpstr>
      <vt:lpstr>Духовная культура</vt:lpstr>
      <vt:lpstr>Жильё</vt:lpstr>
      <vt:lpstr>Посуда и утварь</vt:lpstr>
      <vt:lpstr>Народные промыслы</vt:lpstr>
      <vt:lpstr>Народный костюм</vt:lpstr>
      <vt:lpstr>Женская одежда</vt:lpstr>
      <vt:lpstr>Головной убор и украшения</vt:lpstr>
      <vt:lpstr>Мужская одежда</vt:lpstr>
      <vt:lpstr>Чувашская  вышивка является мощным оберегом !</vt:lpstr>
      <vt:lpstr>Обувь</vt:lpstr>
      <vt:lpstr>Картины чувашских художников</vt:lpstr>
      <vt:lpstr>Слайд 16</vt:lpstr>
      <vt:lpstr>ВЫДАЮЩИЕСЯ ЛЮДИ ЧУВАШИИ.</vt:lpstr>
      <vt:lpstr>ВЫДАЮЩИЕСЯ ЛЮДИ ЧУВАШИИ.</vt:lpstr>
      <vt:lpstr>ВЫДАЮЩИЕСЯ ЛЮДИ ЧУВАШИИ.</vt:lpstr>
      <vt:lpstr>Тольяттинский   чувашский  ансамбль «Телей». Знаменит не только в нашей области , но и в Европе </vt:lpstr>
      <vt:lpstr>Слайд 21</vt:lpstr>
      <vt:lpstr>СПАСИБО ЗА 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Чувашии на Волге.</dc:title>
  <dc:creator>Пользователь</dc:creator>
  <cp:lastModifiedBy>ОЛЕГ</cp:lastModifiedBy>
  <cp:revision>52</cp:revision>
  <dcterms:created xsi:type="dcterms:W3CDTF">2011-06-06T09:32:43Z</dcterms:created>
  <dcterms:modified xsi:type="dcterms:W3CDTF">2015-01-12T09:17:33Z</dcterms:modified>
</cp:coreProperties>
</file>